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</p:sldMasterIdLst>
  <p:notesMasterIdLst>
    <p:notesMasterId r:id="rId3"/>
  </p:notesMasterIdLst>
  <p:sldIdLst>
    <p:sldId id="266" r:id="rId2"/>
  </p:sldIdLst>
  <p:sldSz cx="12801600" cy="9601200" type="A3"/>
  <p:notesSz cx="9866313" cy="142954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639763" indent="-18256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279525" indent="-36512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919288" indent="-5476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559050" indent="-73025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67"/>
    <p:restoredTop sz="94699"/>
  </p:normalViewPr>
  <p:slideViewPr>
    <p:cSldViewPr>
      <p:cViewPr varScale="1">
        <p:scale>
          <a:sx n="166" d="100"/>
          <a:sy n="166" d="100"/>
        </p:scale>
        <p:origin x="592" y="19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7116739-031A-4B4D-BAFF-0DAF3816EE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717550"/>
          </a:xfrm>
          <a:prstGeom prst="rect">
            <a:avLst/>
          </a:prstGeom>
        </p:spPr>
        <p:txBody>
          <a:bodyPr vert="horz" lIns="133055" tIns="66528" rIns="133055" bIns="66528" rtlCol="0"/>
          <a:lstStyle>
            <a:lvl1pPr algn="l">
              <a:defRPr sz="17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99E142-1A7C-CC4E-B740-85DBF214531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717550"/>
          </a:xfrm>
          <a:prstGeom prst="rect">
            <a:avLst/>
          </a:prstGeom>
        </p:spPr>
        <p:txBody>
          <a:bodyPr vert="horz" lIns="133055" tIns="66528" rIns="133055" bIns="66528" rtlCol="0"/>
          <a:lstStyle>
            <a:lvl1pPr algn="r">
              <a:defRPr sz="17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124687-8899-7847-9256-44CF48151EFB}" type="datetimeFigureOut">
              <a:rPr lang="ja-JP" altLang="en-US"/>
              <a:pPr>
                <a:defRPr/>
              </a:pPr>
              <a:t>2021/10/31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6D596521-7869-0541-80F4-0E5DAD4A26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717675" y="1787525"/>
            <a:ext cx="6430963" cy="482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55" tIns="66528" rIns="133055" bIns="6652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DF7DC4F-4A1D-C846-85D0-7E07BFE4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87425" y="6880225"/>
            <a:ext cx="7893050" cy="5627688"/>
          </a:xfrm>
          <a:prstGeom prst="rect">
            <a:avLst/>
          </a:prstGeom>
        </p:spPr>
        <p:txBody>
          <a:bodyPr vert="horz" lIns="133055" tIns="66528" rIns="133055" bIns="66528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AAA600-4729-6E46-9B25-B791C13BF0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3577888"/>
            <a:ext cx="4275138" cy="717550"/>
          </a:xfrm>
          <a:prstGeom prst="rect">
            <a:avLst/>
          </a:prstGeom>
        </p:spPr>
        <p:txBody>
          <a:bodyPr vert="horz" lIns="133055" tIns="66528" rIns="133055" bIns="66528" rtlCol="0" anchor="b"/>
          <a:lstStyle>
            <a:lvl1pPr algn="l">
              <a:defRPr sz="17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E2C695-F7A0-BE47-90C8-2A523619B5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588000" y="13577888"/>
            <a:ext cx="4276725" cy="717550"/>
          </a:xfrm>
          <a:prstGeom prst="rect">
            <a:avLst/>
          </a:prstGeom>
        </p:spPr>
        <p:txBody>
          <a:bodyPr vert="horz" wrap="square" lIns="133055" tIns="66528" rIns="133055" bIns="66528" numCol="1" anchor="b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pPr>
              <a:defRPr/>
            </a:pPr>
            <a:fld id="{67BF6BC1-D67B-B744-894E-D3164F9CA0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639763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1279525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919288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2559050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>
            <a:extLst>
              <a:ext uri="{FF2B5EF4-FFF2-40B4-BE49-F238E27FC236}">
                <a16:creationId xmlns:a16="http://schemas.microsoft.com/office/drawing/2014/main" id="{2BA4B95C-E67E-3B4B-BB7D-97BBDB6056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ー 2">
            <a:extLst>
              <a:ext uri="{FF2B5EF4-FFF2-40B4-BE49-F238E27FC236}">
                <a16:creationId xmlns:a16="http://schemas.microsoft.com/office/drawing/2014/main" id="{E9F8B0FC-4563-2947-8DEE-E8CA842A2C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z="1700"/>
          </a:p>
        </p:txBody>
      </p:sp>
      <p:sp>
        <p:nvSpPr>
          <p:cNvPr id="15363" name="スライド番号プレースホルダー 3">
            <a:extLst>
              <a:ext uri="{FF2B5EF4-FFF2-40B4-BE49-F238E27FC236}">
                <a16:creationId xmlns:a16="http://schemas.microsoft.com/office/drawing/2014/main" id="{08950F4C-F66A-154F-BAF6-BC558EE9B2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1077913" indent="-411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658938" indent="-3286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2324100" indent="-3286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990850" indent="-3286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3448050" indent="-3286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905250" indent="-3286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4362450" indent="-3286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819650" indent="-3286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21635B-5C7B-9947-A5ED-5D2F40B087CE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teq.net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6">
            <a:extLst>
              <a:ext uri="{FF2B5EF4-FFF2-40B4-BE49-F238E27FC236}">
                <a16:creationId xmlns:a16="http://schemas.microsoft.com/office/drawing/2014/main" id="{A14B8E37-D212-4C47-8719-4750EB02D0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93413" y="9332913"/>
            <a:ext cx="17287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" altLang="ja-JP" sz="1000" dirty="0">
                <a:hlinkClick r:id="rId2"/>
              </a:rPr>
              <a:t>https://sitteq.net</a:t>
            </a:r>
            <a:endParaRPr lang="ja-JP" altLang="en-US" sz="1000"/>
          </a:p>
        </p:txBody>
      </p:sp>
    </p:spTree>
    <p:extLst>
      <p:ext uri="{BB962C8B-B14F-4D97-AF65-F5344CB8AC3E}">
        <p14:creationId xmlns:p14="http://schemas.microsoft.com/office/powerpoint/2010/main" val="374435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EFB7A-E1E6-0A46-8C79-091D1227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9E731-0463-384D-A9B9-D8BB0122C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6D90E-08CA-9644-8414-BAFD20005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983C2-7563-B140-8710-A5839350CD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917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A644E-3F3E-CF47-A8D3-C489ED448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5CDE4-09F2-8743-867A-0CB1064F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7BBB4-F104-054C-B214-2F3BBD7D0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1D11-27F1-0A47-B531-8F86D91E82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868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62E37-523A-0749-AD9C-EBC2A2326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1115F-4610-4843-9B8F-E764438D0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D6E45-1AB3-2A4D-A4D7-A6372C17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B2965-DB76-8B48-962A-AB10F77BE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839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435C-4D66-5D45-889A-68D9C664D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53D99-4E3C-B349-A8D1-A23498C40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4F02D-DBBC-764B-8B65-618A477F5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CCAEC-E233-E34F-97DA-3E1B5F2DDF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992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855793-5F9E-6C45-9761-2ACB5953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55897E-5EEA-BB4F-9C00-116B819F7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812123-E90A-734E-86AC-5E724B76B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3893F-9A85-DB4A-A7E2-633D8D9F9C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987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439F38D-0223-5D45-8CFA-B2466B966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71F8C0-D5B6-FB48-B4C5-24F40C3A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E78642-5E14-A249-BD49-F9E3C32F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5932B-2E3A-E742-9F29-AAA2D9D16C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261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3D7D6C-D1CE-A046-A05D-BF0C0CB62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BF1B67B-0B38-7540-A75C-84911A18D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8A05015-9180-EA48-B321-F83B75D08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BBCF-5CA7-114B-923A-09D1952A57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011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89787D-A867-154F-B932-21D3000B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8A11CC5-50BD-9345-9800-04F8EACC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A522123-A012-804D-A073-906EF7292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712B2-3458-474A-8693-3254E59648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32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3CCF9A7-64A5-5D47-A6C9-F37D7670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D6F45C-C260-E547-B26A-BF7611C9B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BF71B6-032D-6C40-81AF-E0336EB4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EE885-3713-5343-93EB-CF51254F1B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583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rtlCol="0">
            <a:normAutofit/>
          </a:bodyPr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E1EBAE-B4A2-F545-8A83-AB552AEDA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9FC590-C47C-6A42-B2FD-EF30105A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68BAD7-0710-7F41-AC98-A3BEA8F2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BD147-1F8A-934A-A471-C64A6FF0E1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748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52A2ABE-3226-A446-84D5-7A1F53FB19F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79475" y="511175"/>
            <a:ext cx="11042650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9937EFD-7643-174C-8106-879A6EFD63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79475" y="2555875"/>
            <a:ext cx="11042650" cy="609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7F10F-7351-4946-989A-C5021A5FC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08ABC-7988-1647-BE8D-78C8058DA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C58F9-2C6B-5945-BA10-866BFA05D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C27A3B3-60E0-E84B-8706-3C628E81FE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1279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79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1279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1279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1279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1279525" rtl="0" fontAlgn="base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1279525" rtl="0" fontAlgn="base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1279525" rtl="0" fontAlgn="base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1279525" rtl="0" fontAlgn="base">
        <a:lnSpc>
          <a:spcPct val="90000"/>
        </a:lnSpc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319088" indent="-319088" algn="l" defTabSz="1279525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Font typeface="Arial" panose="020B0604020202020204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58850" indent="-319088" algn="l" defTabSz="1279525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BF85F41-7EF2-3A46-824D-DA06C9394579}"/>
              </a:ext>
            </a:extLst>
          </p:cNvPr>
          <p:cNvSpPr/>
          <p:nvPr/>
        </p:nvSpPr>
        <p:spPr>
          <a:xfrm>
            <a:off x="333375" y="728663"/>
            <a:ext cx="450850" cy="101282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C6CEE95-834A-264D-8D07-F8B87C61019F}"/>
              </a:ext>
            </a:extLst>
          </p:cNvPr>
          <p:cNvSpPr/>
          <p:nvPr/>
        </p:nvSpPr>
        <p:spPr>
          <a:xfrm>
            <a:off x="333375" y="1847850"/>
            <a:ext cx="1674813" cy="3587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>
                <a:solidFill>
                  <a:schemeClr val="tx1"/>
                </a:solidFill>
              </a:rPr>
              <a:t>コメント・改定内容</a:t>
            </a:r>
          </a:p>
        </p:txBody>
      </p:sp>
      <p:sp>
        <p:nvSpPr>
          <p:cNvPr id="108" name="下矢印 107">
            <a:extLst>
              <a:ext uri="{FF2B5EF4-FFF2-40B4-BE49-F238E27FC236}">
                <a16:creationId xmlns:a16="http://schemas.microsoft.com/office/drawing/2014/main" id="{25C31459-DF32-7044-BAA5-F9F2CEFFA73F}"/>
              </a:ext>
            </a:extLst>
          </p:cNvPr>
          <p:cNvSpPr/>
          <p:nvPr/>
        </p:nvSpPr>
        <p:spPr>
          <a:xfrm rot="5400000">
            <a:off x="4741069" y="4245769"/>
            <a:ext cx="603250" cy="110966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9" name="下矢印 108">
            <a:extLst>
              <a:ext uri="{FF2B5EF4-FFF2-40B4-BE49-F238E27FC236}">
                <a16:creationId xmlns:a16="http://schemas.microsoft.com/office/drawing/2014/main" id="{4C909912-2FFD-5A41-954B-DBF6E5AC893C}"/>
              </a:ext>
            </a:extLst>
          </p:cNvPr>
          <p:cNvSpPr/>
          <p:nvPr/>
        </p:nvSpPr>
        <p:spPr>
          <a:xfrm rot="10800000">
            <a:off x="7008813" y="2309813"/>
            <a:ext cx="603250" cy="110807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10" name="下矢印 109">
            <a:extLst>
              <a:ext uri="{FF2B5EF4-FFF2-40B4-BE49-F238E27FC236}">
                <a16:creationId xmlns:a16="http://schemas.microsoft.com/office/drawing/2014/main" id="{CFDA42C8-1DDA-9243-835C-36614FEDDF43}"/>
              </a:ext>
            </a:extLst>
          </p:cNvPr>
          <p:cNvSpPr/>
          <p:nvPr/>
        </p:nvSpPr>
        <p:spPr>
          <a:xfrm rot="16200000">
            <a:off x="9275763" y="4286250"/>
            <a:ext cx="604837" cy="1109663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" name="下矢印 1">
            <a:extLst>
              <a:ext uri="{FF2B5EF4-FFF2-40B4-BE49-F238E27FC236}">
                <a16:creationId xmlns:a16="http://schemas.microsoft.com/office/drawing/2014/main" id="{4601E079-5835-F745-9EBB-E9F2F6E23493}"/>
              </a:ext>
            </a:extLst>
          </p:cNvPr>
          <p:cNvSpPr/>
          <p:nvPr/>
        </p:nvSpPr>
        <p:spPr>
          <a:xfrm>
            <a:off x="7008813" y="6172200"/>
            <a:ext cx="603250" cy="110807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11" name="下矢印 110">
            <a:extLst>
              <a:ext uri="{FF2B5EF4-FFF2-40B4-BE49-F238E27FC236}">
                <a16:creationId xmlns:a16="http://schemas.microsoft.com/office/drawing/2014/main" id="{A18D7706-3DC4-A74C-B770-83FF71981EA5}"/>
              </a:ext>
            </a:extLst>
          </p:cNvPr>
          <p:cNvSpPr/>
          <p:nvPr/>
        </p:nvSpPr>
        <p:spPr>
          <a:xfrm rot="18900000">
            <a:off x="9190038" y="5695950"/>
            <a:ext cx="604837" cy="1858963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12" name="下矢印 111">
            <a:extLst>
              <a:ext uri="{FF2B5EF4-FFF2-40B4-BE49-F238E27FC236}">
                <a16:creationId xmlns:a16="http://schemas.microsoft.com/office/drawing/2014/main" id="{E0A50D53-FC02-E84D-899B-97520E68704A}"/>
              </a:ext>
            </a:extLst>
          </p:cNvPr>
          <p:cNvSpPr/>
          <p:nvPr/>
        </p:nvSpPr>
        <p:spPr>
          <a:xfrm rot="13500000">
            <a:off x="9189244" y="2040731"/>
            <a:ext cx="604838" cy="183832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15" name="下矢印 114">
            <a:extLst>
              <a:ext uri="{FF2B5EF4-FFF2-40B4-BE49-F238E27FC236}">
                <a16:creationId xmlns:a16="http://schemas.microsoft.com/office/drawing/2014/main" id="{1E097F06-0B4C-064C-9C9A-519B29A0814F}"/>
              </a:ext>
            </a:extLst>
          </p:cNvPr>
          <p:cNvSpPr/>
          <p:nvPr/>
        </p:nvSpPr>
        <p:spPr>
          <a:xfrm rot="8100000">
            <a:off x="4843463" y="2032000"/>
            <a:ext cx="604837" cy="191452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16" name="下矢印 115">
            <a:extLst>
              <a:ext uri="{FF2B5EF4-FFF2-40B4-BE49-F238E27FC236}">
                <a16:creationId xmlns:a16="http://schemas.microsoft.com/office/drawing/2014/main" id="{101DA4CA-2449-8E47-94A4-F03332046BF1}"/>
              </a:ext>
            </a:extLst>
          </p:cNvPr>
          <p:cNvSpPr/>
          <p:nvPr/>
        </p:nvSpPr>
        <p:spPr>
          <a:xfrm rot="2700000" flipH="1">
            <a:off x="4826000" y="5705475"/>
            <a:ext cx="604838" cy="185737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2218" name="Group 170">
            <a:extLst>
              <a:ext uri="{FF2B5EF4-FFF2-40B4-BE49-F238E27FC236}">
                <a16:creationId xmlns:a16="http://schemas.microsoft.com/office/drawing/2014/main" id="{E35BF541-3C30-1447-9F17-1C9D3EE030E2}"/>
              </a:ext>
            </a:extLst>
          </p:cNvPr>
          <p:cNvGraphicFramePr>
            <a:graphicFrameLocks noGrp="1"/>
          </p:cNvGraphicFramePr>
          <p:nvPr/>
        </p:nvGraphicFramePr>
        <p:xfrm>
          <a:off x="2152650" y="265113"/>
          <a:ext cx="10315576" cy="9070974"/>
        </p:xfrm>
        <a:graphic>
          <a:graphicData uri="http://schemas.openxmlformats.org/drawingml/2006/table">
            <a:tbl>
              <a:tblPr/>
              <a:tblGrid>
                <a:gridCol w="1146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8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8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66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4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66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078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8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8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78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78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78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78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78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78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50394" marR="50394" marT="50394" marB="503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84" name="テキスト ボックス 2">
            <a:extLst>
              <a:ext uri="{FF2B5EF4-FFF2-40B4-BE49-F238E27FC236}">
                <a16:creationId xmlns:a16="http://schemas.microsoft.com/office/drawing/2014/main" id="{D3306808-E796-CB45-A6BC-74479B153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817563"/>
            <a:ext cx="546100" cy="8350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120"/>
              <a:t>氏名：</a:t>
            </a:r>
            <a:endParaRPr lang="en-US" altLang="ja-JP" sz="1120" dirty="0"/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120"/>
              <a:t>学年：</a:t>
            </a:r>
            <a:endParaRPr lang="en-US" altLang="ja-JP" sz="1120" dirty="0"/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120"/>
              <a:t>日時：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A28F69-0ADE-B04C-B95C-CFC312559A0D}"/>
              </a:ext>
            </a:extLst>
          </p:cNvPr>
          <p:cNvSpPr/>
          <p:nvPr/>
        </p:nvSpPr>
        <p:spPr>
          <a:xfrm>
            <a:off x="333375" y="728663"/>
            <a:ext cx="1674813" cy="10128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1C08783-A8E0-4343-A880-E33238F5E9C7}"/>
              </a:ext>
            </a:extLst>
          </p:cNvPr>
          <p:cNvSpPr/>
          <p:nvPr/>
        </p:nvSpPr>
        <p:spPr>
          <a:xfrm>
            <a:off x="333375" y="1862138"/>
            <a:ext cx="1674813" cy="74739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481A410-5101-F945-9065-B905FD62C342}"/>
              </a:ext>
            </a:extLst>
          </p:cNvPr>
          <p:cNvSpPr/>
          <p:nvPr/>
        </p:nvSpPr>
        <p:spPr>
          <a:xfrm>
            <a:off x="333375" y="261938"/>
            <a:ext cx="1674813" cy="346075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/>
              <a:t>目標設定シート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1218</TotalTime>
  <Words>14</Words>
  <Application>Microsoft Macintosh PowerPoint</Application>
  <PresentationFormat>A3 297x420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 Light</vt:lpstr>
      <vt:lpstr>Calibri</vt:lpstr>
      <vt:lpstr>HGP創英角ｺﾞｼｯｸUB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kinoshita</dc:creator>
  <cp:lastModifiedBy>Microsoft Office User</cp:lastModifiedBy>
  <cp:revision>89</cp:revision>
  <cp:lastPrinted>2021-10-30T22:22:55Z</cp:lastPrinted>
  <dcterms:created xsi:type="dcterms:W3CDTF">2004-11-16T07:39:11Z</dcterms:created>
  <dcterms:modified xsi:type="dcterms:W3CDTF">2021-10-31T01:41:18Z</dcterms:modified>
</cp:coreProperties>
</file>